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llanmörkt format 1 - Dekorfärg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llanmörkt format 1 - Dekorfärg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49" autoAdjust="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43016-80FF-4DDA-ABC0-B3215AC028A6}" type="datetimeFigureOut">
              <a:rPr lang="sv-SE" smtClean="0"/>
              <a:t>2018-05-23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39DBE-47AC-4F31-8BB8-8DC071C7358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874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8100E-3F37-4AB1-8FC7-A1B168BEFCEE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6520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AA2B-B7A7-41FB-982C-CB15FB9FC3D5}" type="datetimeFigureOut">
              <a:rPr lang="sv-SE" smtClean="0"/>
              <a:t>2018-05-23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BAD4-02FD-409E-8D69-5C719729D57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819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AA2B-B7A7-41FB-982C-CB15FB9FC3D5}" type="datetimeFigureOut">
              <a:rPr lang="sv-SE" smtClean="0"/>
              <a:t>2018-05-23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BAD4-02FD-409E-8D69-5C719729D57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195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AA2B-B7A7-41FB-982C-CB15FB9FC3D5}" type="datetimeFigureOut">
              <a:rPr lang="sv-SE" smtClean="0"/>
              <a:t>2018-05-23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BAD4-02FD-409E-8D69-5C719729D57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584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AA2B-B7A7-41FB-982C-CB15FB9FC3D5}" type="datetimeFigureOut">
              <a:rPr lang="sv-SE" smtClean="0"/>
              <a:t>2018-05-23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BAD4-02FD-409E-8D69-5C719729D57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799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AA2B-B7A7-41FB-982C-CB15FB9FC3D5}" type="datetimeFigureOut">
              <a:rPr lang="sv-SE" smtClean="0"/>
              <a:t>2018-05-23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BAD4-02FD-409E-8D69-5C719729D57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278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AA2B-B7A7-41FB-982C-CB15FB9FC3D5}" type="datetimeFigureOut">
              <a:rPr lang="sv-SE" smtClean="0"/>
              <a:t>2018-05-23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BAD4-02FD-409E-8D69-5C719729D57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730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AA2B-B7A7-41FB-982C-CB15FB9FC3D5}" type="datetimeFigureOut">
              <a:rPr lang="sv-SE" smtClean="0"/>
              <a:t>2018-05-23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BAD4-02FD-409E-8D69-5C719729D57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5886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AA2B-B7A7-41FB-982C-CB15FB9FC3D5}" type="datetimeFigureOut">
              <a:rPr lang="sv-SE" smtClean="0"/>
              <a:t>2018-05-23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BAD4-02FD-409E-8D69-5C719729D57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891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AA2B-B7A7-41FB-982C-CB15FB9FC3D5}" type="datetimeFigureOut">
              <a:rPr lang="sv-SE" smtClean="0"/>
              <a:t>2018-05-23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BAD4-02FD-409E-8D69-5C719729D57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327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AA2B-B7A7-41FB-982C-CB15FB9FC3D5}" type="datetimeFigureOut">
              <a:rPr lang="sv-SE" smtClean="0"/>
              <a:t>2018-05-23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BAD4-02FD-409E-8D69-5C719729D57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651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AA2B-B7A7-41FB-982C-CB15FB9FC3D5}" type="datetimeFigureOut">
              <a:rPr lang="sv-SE" smtClean="0"/>
              <a:t>2018-05-23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BAD4-02FD-409E-8D69-5C719729D57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337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2AA2B-B7A7-41FB-982C-CB15FB9FC3D5}" type="datetimeFigureOut">
              <a:rPr lang="sv-SE" smtClean="0"/>
              <a:t>2018-05-23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9BAD4-02FD-409E-8D69-5C719729D57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24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49796" y="2852936"/>
            <a:ext cx="7772400" cy="1470025"/>
          </a:xfrm>
        </p:spPr>
        <p:txBody>
          <a:bodyPr/>
          <a:lstStyle/>
          <a:p>
            <a:r>
              <a:rPr lang="sv-SE" b="1" dirty="0"/>
              <a:t>Ansvars &amp; beslutstablå</a:t>
            </a:r>
            <a:r>
              <a:rPr lang="sv-SE" dirty="0"/>
              <a:t> </a:t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SURF-styrelsen </a:t>
            </a:r>
          </a:p>
          <a:p>
            <a:r>
              <a:rPr lang="sv-SE" dirty="0"/>
              <a:t>2017-08-19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62093"/>
            <a:ext cx="2016224" cy="23257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9478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031169"/>
              </p:ext>
            </p:extLst>
          </p:nvPr>
        </p:nvGraphicFramePr>
        <p:xfrm>
          <a:off x="251520" y="980728"/>
          <a:ext cx="8712969" cy="5754362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20882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4807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401187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Typ  av ärende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Årsmöte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Styrelse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Arbetsgrupp </a:t>
                      </a:r>
                      <a:r>
                        <a:rPr lang="sv-SE" sz="1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utsedd av styrelsen</a:t>
                      </a:r>
                      <a:endParaRPr lang="sv-SE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Ordförande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Kassör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Verksamhets-chef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Ordf. resp. sektion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36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Föreningsärenden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Stadgar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Beslut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Rekommendation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Val av ordförande mm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Beslut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Motioner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Beslut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Rekommendation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Ansvarsfrihet för styrelsen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Beslut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0178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Medlemsavgifter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Beslut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Rekommendation till årsmöte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Rekommendation till Styrelsen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Firmateckningsrätt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Beslut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Förbundsrepresentant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Beslut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Samarbete med andra organisationen/myndigheter</a:t>
                      </a:r>
                      <a:endParaRPr lang="sv-SE" sz="1200" b="0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Information</a:t>
                      </a:r>
                      <a:endParaRPr lang="sv-SE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Samråd</a:t>
                      </a:r>
                      <a:endParaRPr lang="sv-SE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Beslut efter samråd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2602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Organisation &amp; Verksamhet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Måldokument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Beslut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Rekommendation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Ansvar och beslutstablå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Beslut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Rekommendation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Rekommendation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Lektionsverksamhet måndag-söndag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Informeras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Ansvar/Beslut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4916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Gruppsammansättning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Ansvar/Beslut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Strategi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Informeras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Övergripande verksamhet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Informeras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Övergripande</a:t>
                      </a:r>
                      <a:r>
                        <a:rPr lang="sv-S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organisation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Informeras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Policys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Informeras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Pågående projekt inom daglig verksamhet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Informeras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Ansvar/Beslut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8" name="textruta 7"/>
          <p:cNvSpPr txBox="1"/>
          <p:nvPr/>
        </p:nvSpPr>
        <p:spPr>
          <a:xfrm>
            <a:off x="251520" y="302932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Ansvars &amp; beslutstablå för Södra Umeå Ryttarförening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6922" y="245784"/>
            <a:ext cx="473707" cy="63751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564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946654"/>
              </p:ext>
            </p:extLst>
          </p:nvPr>
        </p:nvGraphicFramePr>
        <p:xfrm>
          <a:off x="251520" y="980728"/>
          <a:ext cx="8712968" cy="5862948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20882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401187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Typ  av ärende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Årsmöte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Styrelse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Arbetsgrupp </a:t>
                      </a:r>
                      <a:r>
                        <a:rPr kumimoji="0" lang="sv-SE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utsedd av styrelsen</a:t>
                      </a:r>
                      <a:endParaRPr kumimoji="0" lang="sv-SE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Ordförande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Kassör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Verksamhets-chef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Ordf. resp. sektion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36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Ekonomistyrning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 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Budget för verksamhetsår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Rekommendation till styrelse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Rekommendation till arbetsgrupp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Rekommendation till arbetsgrupp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Uppföljning av budget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Informerar styrelsen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Informerar kassör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Föra klubbens räkenskaper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Informeras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Informeras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192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Bidragsansökningar/aktivitetsstöd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Kostnader inom ramen för budget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Delegerat ansvar från styrelse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078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Attestdelegering fakturahantering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Teckna försäkringar för anläggning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Ansvar</a:t>
                      </a:r>
                    </a:p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Indriva fakturerade fodringar och avgifter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 om fördelning av investeringar (not. sker till</a:t>
                      </a:r>
                      <a:r>
                        <a:rPr lang="sv-S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budget)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Rekommendation till styrelse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Rekommendation till arbetsgrupp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4309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Långsiktiga engagemang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Hyres och driftsavtal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Sammanställer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Rekommenderar till arbetsgrupp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Rekommenderar till arbetsgrupp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Låneförbindelse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Sammanställer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Rekommenderar till arbetsgrupp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Rekommenderar till arbetsgrupp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Borgensförbindelse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Sammanställer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Rekommenderar till arbetsgrupp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Rekommenderar till arbetsgrupp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Leasingavtal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 om avtal utanför budget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 inom budget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Övriga långsiktiga avtal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Sammanställer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Rekommenderar till arbetsgrupp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Rekommenderar till arbetsgrupp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6922" y="245784"/>
            <a:ext cx="473707" cy="63751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251520" y="302932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Ansvars &amp; beslutstablå för Södra Umeå Ryttarförening</a:t>
            </a:r>
          </a:p>
        </p:txBody>
      </p:sp>
    </p:spTree>
    <p:extLst>
      <p:ext uri="{BB962C8B-B14F-4D97-AF65-F5344CB8AC3E}">
        <p14:creationId xmlns:p14="http://schemas.microsoft.com/office/powerpoint/2010/main" val="3300012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473489"/>
              </p:ext>
            </p:extLst>
          </p:nvPr>
        </p:nvGraphicFramePr>
        <p:xfrm>
          <a:off x="179512" y="980728"/>
          <a:ext cx="8856984" cy="5434354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21291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871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587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4501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5875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7344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7344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3121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401187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Typ  av ärende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Årsmöte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Styrelse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Arbetsgrupp </a:t>
                      </a:r>
                      <a:r>
                        <a:rPr kumimoji="0" lang="sv-SE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utsedd av styrelsen</a:t>
                      </a:r>
                      <a:endParaRPr kumimoji="0" lang="sv-SE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Ordförande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Kassör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Verksamhets-chef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Ordf. resp. sektion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78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Personal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Arbetsmiljöansvar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Arbetsmiljöuppgiftdelegering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Rekrytering av ny verksamhetschef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Sammanställer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Rekrytering av vik. Verksamhetschef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Rekommendation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Rekrytering av tillsvidarepersonal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Samråd innan beslut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Beslut efter samråd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Rekrytering av visstidsanställd personal över 6 månader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Samråd innan 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Beslut efter samråd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Rekrytering av visstidsanställd personal under 6 månader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Informeras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Lönesättning verksamhetschef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Beslut/Info?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Beslut</a:t>
                      </a:r>
                      <a:r>
                        <a:rPr lang="sv-SE" sz="1100" b="0" i="0" u="none" strike="noStrike" baseline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/rek?</a:t>
                      </a:r>
                      <a:endParaRPr lang="sv-SE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Rekommendation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Lönesättning övrig personal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Samråd innan 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Beslut efter samråd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Personalansvar verksamhetschef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Delegerat</a:t>
                      </a:r>
                      <a:r>
                        <a:rPr lang="sv-S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Personalansvar övrig</a:t>
                      </a:r>
                      <a:r>
                        <a:rPr lang="sv-S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personal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Informeras vid behov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Ansvar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Hästar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Inackordering av privathästar, kö och tecknande av avtal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Inackordering av privathästar- villkor/kontrakt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Samråd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Inköp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Samråd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 efter samråd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Avyttring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Samråd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 efter samråd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6922" y="245784"/>
            <a:ext cx="473707" cy="63751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ruta 5"/>
          <p:cNvSpPr txBox="1"/>
          <p:nvPr/>
        </p:nvSpPr>
        <p:spPr>
          <a:xfrm>
            <a:off x="251520" y="302932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Ansvars &amp; beslutstablå för Södra Umeå Ryttarförening</a:t>
            </a:r>
          </a:p>
        </p:txBody>
      </p:sp>
    </p:spTree>
    <p:extLst>
      <p:ext uri="{BB962C8B-B14F-4D97-AF65-F5344CB8AC3E}">
        <p14:creationId xmlns:p14="http://schemas.microsoft.com/office/powerpoint/2010/main" val="387794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096899"/>
              </p:ext>
            </p:extLst>
          </p:nvPr>
        </p:nvGraphicFramePr>
        <p:xfrm>
          <a:off x="179512" y="980728"/>
          <a:ext cx="8712969" cy="3749172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21835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806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5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55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5319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6304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457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8069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401187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Typ  av ärende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Årsmöte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Styrelse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Arbetsgrupp </a:t>
                      </a:r>
                      <a:r>
                        <a:rPr kumimoji="0" lang="sv-SE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utsedd av styrelsen</a:t>
                      </a:r>
                      <a:endParaRPr kumimoji="0" lang="sv-SE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Ordförande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Kassör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Verksamhets-chef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Ordf. resp. sektion</a:t>
                      </a:r>
                      <a:endParaRPr lang="sv-SE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Anläggning, säkerhet fordon och maskiner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Underhåll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Rekommendation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Löpande drift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Rekommendation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Investeringar (Se budget &amp; investeringar)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218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Sektioner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Ungdomssektion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Ansvar/beslut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Rekommendation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Tävlingssektion - intern </a:t>
                      </a:r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tävlingsverksamhet + Klubbmästerskap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Ansvar/beslut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Rek</a:t>
                      </a:r>
                      <a:r>
                        <a:rPr lang="sv-S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från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ordf. </a:t>
                      </a:r>
                      <a:r>
                        <a:rPr lang="sv-S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&amp; grenledare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Extern tävlingsverksamhet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Ansvar/beslut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Rek</a:t>
                      </a:r>
                      <a:r>
                        <a:rPr lang="sv-S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från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ordf. </a:t>
                      </a:r>
                      <a:r>
                        <a:rPr lang="sv-S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&amp; grenledare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250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Kontaktperson privatryttare</a:t>
                      </a:r>
                      <a:endParaRPr lang="sv-SE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Ansvar/beslut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Rek</a:t>
                      </a:r>
                      <a:r>
                        <a:rPr lang="sv-S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från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ordf. </a:t>
                      </a:r>
                      <a:r>
                        <a:rPr lang="sv-S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&amp; grenledare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0594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6922" y="245784"/>
            <a:ext cx="473707" cy="63751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ruta 5"/>
          <p:cNvSpPr txBox="1"/>
          <p:nvPr/>
        </p:nvSpPr>
        <p:spPr>
          <a:xfrm>
            <a:off x="251520" y="302932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Ansvars &amp; beslutstablå för Södra Umeå Ryttarförening</a:t>
            </a:r>
          </a:p>
        </p:txBody>
      </p:sp>
    </p:spTree>
    <p:extLst>
      <p:ext uri="{BB962C8B-B14F-4D97-AF65-F5344CB8AC3E}">
        <p14:creationId xmlns:p14="http://schemas.microsoft.com/office/powerpoint/2010/main" val="989045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461</Words>
  <Application>Microsoft Office PowerPoint</Application>
  <PresentationFormat>Bildspel på skärmen (4:3)</PresentationFormat>
  <Paragraphs>285</Paragraphs>
  <Slides>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Ansvars &amp; beslutstablå  </vt:lpstr>
      <vt:lpstr>PowerPoint-presentation</vt:lpstr>
      <vt:lpstr>PowerPoint-presentation</vt:lpstr>
      <vt:lpstr>PowerPoint-presentation</vt:lpstr>
      <vt:lpstr>PowerPoint-presentation</vt:lpstr>
    </vt:vector>
  </TitlesOfParts>
  <Company>SCA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Ansvars &amp; beslutstablå</dc:title>
  <dc:creator>Sofia Lindh</dc:creator>
  <cp:lastModifiedBy>Surf</cp:lastModifiedBy>
  <cp:revision>23</cp:revision>
  <dcterms:created xsi:type="dcterms:W3CDTF">2017-08-20T09:48:50Z</dcterms:created>
  <dcterms:modified xsi:type="dcterms:W3CDTF">2018-05-23T09:30:48Z</dcterms:modified>
</cp:coreProperties>
</file>